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0"/>
  </p:notesMasterIdLst>
  <p:sldIdLst>
    <p:sldId id="256" r:id="rId2"/>
    <p:sldId id="262" r:id="rId3"/>
    <p:sldId id="258" r:id="rId4"/>
    <p:sldId id="259" r:id="rId5"/>
    <p:sldId id="260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>
        <p:scale>
          <a:sx n="69" d="100"/>
          <a:sy n="69" d="100"/>
        </p:scale>
        <p:origin x="-1188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6EC8B1-55F1-41B6-8F92-4C2B09BFC225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49E45-DD63-475E-8513-DFF331C4806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49E45-DD63-475E-8513-DFF331C4806F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C299F-3101-491A-ABA7-CCB944AEEEC2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31D94B-613D-414A-B842-9E72A9698B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C299F-3101-491A-ABA7-CCB944AEEEC2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31D94B-613D-414A-B842-9E72A9698B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C299F-3101-491A-ABA7-CCB944AEEEC2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31D94B-613D-414A-B842-9E72A9698B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C299F-3101-491A-ABA7-CCB944AEEEC2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31D94B-613D-414A-B842-9E72A9698B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C299F-3101-491A-ABA7-CCB944AEEEC2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31D94B-613D-414A-B842-9E72A9698B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C299F-3101-491A-ABA7-CCB944AEEEC2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31D94B-613D-414A-B842-9E72A9698B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C299F-3101-491A-ABA7-CCB944AEEEC2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31D94B-613D-414A-B842-9E72A9698B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C299F-3101-491A-ABA7-CCB944AEEEC2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31D94B-613D-414A-B842-9E72A9698B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C299F-3101-491A-ABA7-CCB944AEEEC2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31D94B-613D-414A-B842-9E72A9698B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C299F-3101-491A-ABA7-CCB944AEEEC2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31D94B-613D-414A-B842-9E72A9698B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C299F-3101-491A-ABA7-CCB944AEEEC2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31D94B-613D-414A-B842-9E72A9698B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F9C299F-3101-491A-ABA7-CCB944AEEEC2}" type="datetimeFigureOut">
              <a:rPr lang="en-US" smtClean="0"/>
              <a:pPr/>
              <a:t>12/10/2009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A31D94B-613D-414A-B842-9E72A9698B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19400" y="609600"/>
            <a:ext cx="7391400" cy="1524000"/>
          </a:xfrm>
        </p:spPr>
        <p:txBody>
          <a:bodyPr/>
          <a:lstStyle/>
          <a:p>
            <a:r>
              <a:rPr lang="en-US" u="sng" dirty="0" smtClean="0">
                <a:solidFill>
                  <a:srgbClr val="00B050"/>
                </a:solidFill>
                <a:latin typeface="BixAntiqueScriptHmkBold" pitchFamily="2" charset="0"/>
                <a:ea typeface="Arial Unicode MS" pitchFamily="34" charset="-128"/>
                <a:cs typeface="Arial Unicode MS" pitchFamily="34" charset="-128"/>
              </a:rPr>
              <a:t>Aztec Menu</a:t>
            </a:r>
            <a:endParaRPr lang="en-US" u="sng" dirty="0">
              <a:solidFill>
                <a:srgbClr val="00B050"/>
              </a:solidFill>
              <a:latin typeface="BixAntiqueScriptHmkBold" pitchFamily="2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2057400"/>
            <a:ext cx="7924800" cy="1676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chemeClr val="bg1">
                    <a:lumMod val="65000"/>
                  </a:schemeClr>
                </a:solidFill>
              </a:rPr>
              <a:t>                www.Aztecmenu.com</a:t>
            </a:r>
          </a:p>
          <a:p>
            <a:r>
              <a:rPr lang="en-US" sz="1800" dirty="0" smtClean="0">
                <a:solidFill>
                  <a:schemeClr val="bg1">
                    <a:lumMod val="65000"/>
                  </a:schemeClr>
                </a:solidFill>
              </a:rPr>
              <a:t>    </a:t>
            </a:r>
            <a:r>
              <a:rPr lang="en-US" sz="2400" dirty="0" smtClean="0">
                <a:solidFill>
                  <a:srgbClr val="00B050"/>
                </a:solidFill>
                <a:latin typeface="FrancineHmk" pitchFamily="2" charset="0"/>
              </a:rPr>
              <a:t>Great food your family will enjoy!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Appetizers</a:t>
            </a:r>
            <a:endParaRPr lang="en-US" dirty="0">
              <a:solidFill>
                <a:srgbClr val="00B050"/>
              </a:solidFill>
              <a:latin typeface="BixAntiqueScriptHmk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Tasty calendar salad with cold vegetables and lettuce $4.00 </a:t>
            </a:r>
          </a:p>
          <a:p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Soft  smooth Avocado dip with blue crunchy chips $3.50</a:t>
            </a:r>
          </a:p>
          <a:p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Aztec tortillas 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Aztec soup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made from maize, and tamales, a kind of envelope made from steamed maize stuffed with vegetables $4.75 </a:t>
            </a:r>
            <a:endParaRPr lang="en-US" dirty="0">
              <a:solidFill>
                <a:srgbClr val="00B050"/>
              </a:solidFill>
              <a:latin typeface="BixAntiqueScriptHmk" pitchFamily="2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Breakfast</a:t>
            </a:r>
            <a:endParaRPr lang="en-US" dirty="0">
              <a:solidFill>
                <a:srgbClr val="00B050"/>
              </a:solidFill>
              <a:latin typeface="BixAntiqueScriptHmk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447800"/>
            <a:ext cx="7498080" cy="4800600"/>
          </a:xfrm>
          <a:noFill/>
          <a:ln>
            <a:noFill/>
          </a:ln>
        </p:spPr>
        <p:txBody>
          <a:bodyPr/>
          <a:lstStyle/>
          <a:p>
            <a:pPr lvl="0">
              <a:buFont typeface="Arial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Smooth Amish oatmeal $2.50 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Yummy Cinnamon coffee cake $2.75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Banana pineapple breakfast bread $2.75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   Baked frittata with asparagus, pea greens and goat cheese $3.00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Tasty Tlaxcalli, (corn meal pancake) $3.00</a:t>
            </a:r>
          </a:p>
          <a:p>
            <a:pPr lvl="0">
              <a:buFont typeface="Arial" pitchFamily="34" charset="0"/>
              <a:buChar char="•"/>
            </a:pPr>
            <a:endParaRPr lang="en-US" dirty="0" smtClean="0">
              <a:solidFill>
                <a:srgbClr val="00B050"/>
              </a:solidFill>
              <a:latin typeface="BixAntiqueScriptHmk" pitchFamily="2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Lunch</a:t>
            </a:r>
            <a:endParaRPr lang="en-US" dirty="0">
              <a:solidFill>
                <a:srgbClr val="00B050"/>
              </a:solidFill>
              <a:latin typeface="BixAntiqueScriptHmk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800600"/>
          </a:xfrm>
        </p:spPr>
        <p:txBody>
          <a:bodyPr/>
          <a:lstStyle/>
          <a:p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Warm  tasty Maize $2.50 </a:t>
            </a:r>
          </a:p>
          <a:p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 hot spicy chili $4.50</a:t>
            </a:r>
          </a:p>
          <a:p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Tlaxcalli, corn meal pancake $2.50</a:t>
            </a:r>
          </a:p>
          <a:p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 </a:t>
            </a:r>
            <a:endParaRPr lang="en-US" dirty="0">
              <a:solidFill>
                <a:srgbClr val="00B050"/>
              </a:solidFill>
              <a:latin typeface="BixAntiqueScriptHmk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28800" y="3124200"/>
            <a:ext cx="4495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BixAntiqueScriptHmk" pitchFamily="2" charset="0"/>
              </a:rPr>
              <a:t>Xoars was made from maize dough, which was shaped into a ball $3.00</a:t>
            </a:r>
            <a:endParaRPr lang="en-US" sz="3200" dirty="0">
              <a:solidFill>
                <a:srgbClr val="00B050"/>
              </a:solidFill>
              <a:latin typeface="BixAntiqueScriptHmk" pitchFamily="2" charset="0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Dinner</a:t>
            </a:r>
            <a:endParaRPr lang="en-US" dirty="0">
              <a:solidFill>
                <a:srgbClr val="00B050"/>
              </a:solidFill>
              <a:latin typeface="BixAntiqueScriptHmk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7FD13B"/>
              </a:buClr>
            </a:pPr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Grilled  juicy Aztec chicken $4.50</a:t>
            </a:r>
          </a:p>
          <a:p>
            <a:pPr lvl="0">
              <a:buClr>
                <a:srgbClr val="7FD13B"/>
              </a:buClr>
            </a:pPr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Smooth Amish oatmeal $2.75</a:t>
            </a:r>
          </a:p>
          <a:p>
            <a:pPr lvl="0">
              <a:buClr>
                <a:srgbClr val="7FD13B"/>
              </a:buClr>
            </a:pPr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Atole, which was a thin gruel made of maize flour flavored with fruits and chilies $4.50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Deserts</a:t>
            </a:r>
            <a:endParaRPr lang="en-US" dirty="0">
              <a:solidFill>
                <a:srgbClr val="00B050"/>
              </a:solidFill>
              <a:latin typeface="BixAntiqueScriptHmk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Sweet   brown  soothing  Chocolate $2.50</a:t>
            </a:r>
          </a:p>
          <a:p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Delicious warm Aztec hot chocolate pudding $2.50</a:t>
            </a:r>
          </a:p>
          <a:p>
            <a:endParaRPr lang="en-US" dirty="0" smtClean="0">
              <a:solidFill>
                <a:srgbClr val="00B050"/>
              </a:solidFill>
              <a:latin typeface="BixAntiqueScriptHmk" pitchFamily="2" charset="0"/>
            </a:endParaRPr>
          </a:p>
          <a:p>
            <a:endParaRPr lang="en-US" dirty="0">
              <a:solidFill>
                <a:srgbClr val="00B050"/>
              </a:solidFill>
              <a:latin typeface="BixAntiqueScriptHmk" pitchFamily="2" charset="0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</a:t>
            </a:r>
            <a:r>
              <a:rPr lang="en-US" dirty="0" smtClean="0">
                <a:latin typeface="BixAntiqueScriptHmk" pitchFamily="2" charset="0"/>
              </a:rPr>
              <a:t> </a:t>
            </a:r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Drinks</a:t>
            </a:r>
            <a:endParaRPr lang="en-US" dirty="0">
              <a:solidFill>
                <a:srgbClr val="00B050"/>
              </a:solidFill>
              <a:latin typeface="BixAntiqueScriptHmk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Fresh cacao mixed with ground yellow maize $1.50 </a:t>
            </a:r>
          </a:p>
          <a:p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Brown soft smooth chocolate $1.75</a:t>
            </a:r>
          </a:p>
          <a:p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A drink called octli is made with sticky sap $1.50 </a:t>
            </a:r>
          </a:p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   </a:t>
            </a:r>
            <a:endParaRPr lang="en-US" dirty="0">
              <a:solidFill>
                <a:srgbClr val="00B050"/>
              </a:solidFill>
              <a:latin typeface="BixAntiqueScriptHmk" pitchFamily="2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12192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BixAntiqueScriptHmk" pitchFamily="2" charset="0"/>
              </a:rPr>
              <a:t>Owner,</a:t>
            </a:r>
            <a:r>
              <a:rPr lang="en-US" smtClean="0">
                <a:solidFill>
                  <a:srgbClr val="00B050"/>
                </a:solidFill>
                <a:latin typeface="BixAntiqueScriptHmk" pitchFamily="2" charset="0"/>
              </a:rPr>
              <a:t/>
            </a:r>
            <a:br>
              <a:rPr lang="en-US" smtClean="0">
                <a:solidFill>
                  <a:srgbClr val="00B050"/>
                </a:solidFill>
                <a:latin typeface="BixAntiqueScriptHmk" pitchFamily="2" charset="0"/>
              </a:rPr>
            </a:br>
            <a:r>
              <a:rPr lang="en-US" smtClean="0">
                <a:solidFill>
                  <a:srgbClr val="00B050"/>
                </a:solidFill>
                <a:latin typeface="BixAntiqueScriptHmk" pitchFamily="2" charset="0"/>
              </a:rPr>
              <a:t>Rachel</a:t>
            </a:r>
            <a:endParaRPr lang="en-US" dirty="0">
              <a:solidFill>
                <a:srgbClr val="00B050"/>
              </a:solidFill>
              <a:latin typeface="BixAntiqueScriptHmk" pitchFamily="2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Custom 2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</TotalTime>
  <Words>212</Words>
  <Application>Microsoft Office PowerPoint</Application>
  <PresentationFormat>On-screen Show (4:3)</PresentationFormat>
  <Paragraphs>33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Solstice</vt:lpstr>
      <vt:lpstr>Aztec Menu</vt:lpstr>
      <vt:lpstr>Appetizers</vt:lpstr>
      <vt:lpstr>Breakfast</vt:lpstr>
      <vt:lpstr>Lunch</vt:lpstr>
      <vt:lpstr>Dinner</vt:lpstr>
      <vt:lpstr>Deserts</vt:lpstr>
      <vt:lpstr>                Drinks</vt:lpstr>
      <vt:lpstr>Owner, Rachel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Aztec Menu</dc:title>
  <dc:creator>schorton</dc:creator>
  <cp:lastModifiedBy>Gary</cp:lastModifiedBy>
  <cp:revision>26</cp:revision>
  <dcterms:created xsi:type="dcterms:W3CDTF">2009-12-07T20:27:09Z</dcterms:created>
  <dcterms:modified xsi:type="dcterms:W3CDTF">2009-12-11T01:08:59Z</dcterms:modified>
</cp:coreProperties>
</file>